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5" r:id="rId1"/>
    <p:sldMasterId id="2147483784" r:id="rId2"/>
    <p:sldMasterId id="2147483799" r:id="rId3"/>
  </p:sldMasterIdLst>
  <p:sldIdLst>
    <p:sldId id="349" r:id="rId4"/>
    <p:sldId id="350" r:id="rId5"/>
    <p:sldId id="354" r:id="rId6"/>
    <p:sldId id="351" r:id="rId7"/>
    <p:sldId id="352" r:id="rId8"/>
    <p:sldId id="355" r:id="rId9"/>
    <p:sldId id="360" r:id="rId10"/>
    <p:sldId id="311" r:id="rId11"/>
    <p:sldId id="333" r:id="rId12"/>
    <p:sldId id="364" r:id="rId13"/>
    <p:sldId id="363" r:id="rId14"/>
    <p:sldId id="362" r:id="rId15"/>
    <p:sldId id="361" r:id="rId16"/>
    <p:sldId id="329" r:id="rId17"/>
    <p:sldId id="357" r:id="rId18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smNativeData">
      <pr:smAppRevision xmlns:pr="smNativeData" xmlns="" dt="1504373115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7DD8-96D2-A68B-9C4B-60DE33056A35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0EF2-BCD2-A6F8-9C4B-4AAD40056A1F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946-08D2-A6AF-9C4B-FEFA17056AAB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9Ij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4052-1CD2-A6B6-9C4B-EAE30E056ABF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7D87D22-166E-4363-B984-82CA76835DA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48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8AF2868-1C5E-49A2-98F3-8284678193E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01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6A40893-D25F-4244-94F7-06F5EE70145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37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08FB62F-769E-4ADC-A374-B9BD8D86CC6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85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486AC69-1A0A-4D83-83FF-89CD29765C18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95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AF701C8-2413-43DB-99BF-818D95131D2A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289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E80E89E-1C6D-43F1-AB94-38AF66B27AA9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8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074F-01D2-A6F1-9C4B-F7A449056AA2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5AF5E95-ABF0-4EE4-B484-E8B4136A41F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27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C760AFD-7452-427C-A213-4752DB8BDC6F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5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7A6AA45-3873-4C5E-BD0F-7511D22ABFF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796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DACBD4-56E7-484F-A2EB-609BA1B7D31E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998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60C6675-E882-4401-80F4-48C8A6626FF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63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D6FCAEA-C988-484B-B709-F0607FD0A80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372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882877F-9706-450F-91FF-13045A1EB49D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0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7728-66D2-0381-9CEE-90D439A06AC5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024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723-6DD2-03A1-9CEE-9BF419A06ACE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488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DCA-84D2-039B-9CEE-72CE23A06A27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03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zBD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3BC-F2D2-A6E5-9C4B-04B05D056A51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1105-4BD2-03E7-9CEE-BDB25FA06AE8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945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E1-AFD2-03A7-9CEE-59F21FA06A0C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001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BE3-ADD2-03AD-9CEE-5BF815A06A0E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812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A61-2FD2-03CC-9CEE-D99974A06A8C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534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16-58D2-03A7-9CEE-AEF21FA06AFB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127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4EE-A0D2-0392-9CEE-56C72AA06A03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569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50F-41D2-03A3-9CEE-B7F61BA06AE2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115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C21-6FD2-03CA-9CEE-999F72A06ACC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785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2EF-A1D2-0394-9CEE-57C12CA06A02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45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72BE-F0D2-A684-9C4B-06D13C056A53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1BD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3657-19D2-A6C0-9C4B-EF9578056ABA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68C0-8ED2-A69E-9C4B-78CB26056A2D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JzbU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FBRU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D6E-20D2-A6AB-9C4B-D6FE13056A83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8AA-E4D2-A6EE-9C4B-12BB56056A47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F9A-D4D2-A6A9-9C4B-22FC11056A77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VG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wdD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FyaW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ZlY3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629-67D2-A6E0-9C4B-91B558056AC4}" type="slidenum">
              <a:rPr/>
              <a:pPr algn="r">
                <a:defRPr lang="ru-RU" sz="1200">
                  <a:solidFill>
                    <a:srgbClr val="898989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D56B6AF-7877-41AF-B67E-BF10FD4C56B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42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ctr">
              <a:defRPr lang="ru-RU" sz="1400"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r">
              <a:defRPr lang="ru-RU" sz="1400"/>
            </a:pPr>
            <a:fld id="{3F565EB1-FFD2-03A8-9CEE-09FD10A06A5C}" type="slidenum">
              <a:rPr sz="1400">
                <a:solidFill>
                  <a:srgbClr val="000000"/>
                </a:solidFill>
              </a:rPr>
              <a:pPr algn="r">
                <a:defRPr lang="ru-RU" sz="1400"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2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2.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Техническое обслуживание блоков комплектных электрических подстанций.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716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Плановое РТО </a:t>
            </a:r>
            <a:r>
              <a:rPr lang="ru-RU" dirty="0"/>
              <a:t>в виде отдельных работ только для определенного типа ЭО и электросетей ввиду: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dirty="0"/>
              <a:t> Большой трудоемкости.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2.</a:t>
            </a:r>
            <a:r>
              <a:rPr lang="ru-RU" dirty="0"/>
              <a:t> Длительности по времени.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3.</a:t>
            </a:r>
            <a:r>
              <a:rPr lang="ru-RU" dirty="0"/>
              <a:t> Сложности подготовительных переключений.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4.</a:t>
            </a:r>
            <a:r>
              <a:rPr lang="ru-RU" dirty="0"/>
              <a:t> Сложности выполнения самих работ.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8790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Состав РТО.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1. Диагностирование ЭО.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2. Проверку функциональности и регулировку механизмов.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3. Очистку поверхностей от пыли, грязи и возможных подтеков масла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4. Протяжку контактных соединений.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5. Смазывание контактных и прочих трущихся деталей, и соединений.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301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6. Продувку ЭО и помещений.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7. Долив трансформаторного масла и смазочных жидкостей при утечке.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8. Выявление дефектов ЭО ТП.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9. Предполагаемую длительность ближайшего капитального ремонта.</a:t>
            </a:r>
          </a:p>
          <a:p>
            <a:pPr marL="0" indent="0"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10. Определить состояние ЭО.</a:t>
            </a:r>
          </a:p>
        </p:txBody>
      </p:sp>
    </p:spTree>
    <p:extLst>
      <p:ext uri="{BB962C8B-B14F-4D97-AF65-F5344CB8AC3E}">
        <p14:creationId xmlns:p14="http://schemas.microsoft.com/office/powerpoint/2010/main" xmlns="" val="229217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РТО включают осмотры оборудования, производимые по плану для оценки работоспособности инженерно-техническим персоналом.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Осмотры включают: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dirty="0"/>
              <a:t> Определение правильности действий оперативного и ремонтного персонала при выполнении РТО и оценки качества и достаточности работ.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251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2.</a:t>
            </a:r>
            <a:r>
              <a:rPr lang="ru-RU" dirty="0"/>
              <a:t> Выявление дефектов, вследствие которых возникает внезапный выход оборудования из строя.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/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3.</a:t>
            </a:r>
            <a:r>
              <a:rPr lang="ru-RU" dirty="0"/>
              <a:t> Определение работоспособности и степени износа важных узлов и элементов ЭО для выявления задач предстоящего планового ремонта. </a:t>
            </a:r>
          </a:p>
          <a:p>
            <a:pPr marL="107950" indent="0">
              <a:spcBef>
                <a:spcPts val="600"/>
              </a:spcBef>
              <a:buNone/>
              <a:defRPr lang="ru-RU"/>
            </a:pPr>
            <a:r>
              <a:rPr lang="ru-RU" sz="4000" b="1" dirty="0">
                <a:latin typeface="Times New Roman" pitchFamily="1" charset="-52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lvl="1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</a:t>
            </a:r>
          </a:p>
          <a:p>
            <a:pPr marL="107950" lvl="1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Таким образом,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РТО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-надежный, проверенный временем и экономически выгодный комплекс мер для продления рабочего ресурса электрооборудования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ЭО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) в период эксплуатации блоков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КТП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marL="107950" indent="0" algn="just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9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Знать организацию и состав регламентированного ТО.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68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Правила устройства электроустановок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ПУЭ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–  464с. 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технической эксплуатации электроустановок потребителей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ПТЭЭП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– 188с.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180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4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Организация и состав регламентированного ТО (РТО) комплектных электрических подстанций.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433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  <a:defRPr lang="ru-RU"/>
            </a:pPr>
            <a:r>
              <a:rPr lang="ru-RU" sz="4000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1. Организация и состав регламентированного ТО (РТО) комплектных подстанций (КТП).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РТО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-надежный, проверенный временем и экономически выгодный комплекс мер для продления рабочего ресурса блоков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КТП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lvl="1">
              <a:defRPr lang="ru-RU"/>
            </a:pP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502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Правильно выполненное по графику РТО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основа безопасной эксплуатации блоков КТП. 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Выполнение РТО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важное условие по оперативному восстановлению электрической схемы сети в момент аварийной ситуации.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351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96" t="6194" r="5271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88660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ru-RU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РТО выполняют по графику. Периодичность ТО меньше или равна расписанию выполнению текущего ремонта для плановых работ небольшого объема. (ПУЭ-7 гл. 4.2.)</a:t>
            </a:r>
          </a:p>
          <a:p>
            <a:pPr marL="0" indent="0">
              <a:buNone/>
              <a:defRPr lang="ru-RU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РТО производимого по регламенту не более, чем выполнение текущего ремонта (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небольшой сложности.</a:t>
            </a:r>
          </a:p>
          <a:p>
            <a:pPr marL="0" indent="0">
              <a:buNone/>
              <a:defRPr lang="ru-RU"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РТО выполняется по графику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составленному энергетической службой предприятия или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Различают: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РТО.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проверки.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Очередные визуальные осмотры</a:t>
            </a:r>
            <a:r>
              <a:rPr lang="ru-RU" dirty="0"/>
              <a:t>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Внеочередные визуальные осмотры</a:t>
            </a:r>
            <a:r>
              <a:rPr lang="ru-RU" dirty="0"/>
              <a:t>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409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Presentation</vt:lpstr>
      <vt:lpstr>Оформление по умолчанию</vt:lpstr>
      <vt:lpstr>3_Presentation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dc:description/>
  <cp:lastModifiedBy>Пользователь</cp:lastModifiedBy>
  <cp:revision>35</cp:revision>
  <dcterms:created xsi:type="dcterms:W3CDTF">2017-09-02T18:29:47Z</dcterms:created>
  <dcterms:modified xsi:type="dcterms:W3CDTF">2021-08-26T10:42:52Z</dcterms:modified>
</cp:coreProperties>
</file>